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0" r:id="rId55"/>
    <p:sldId id="309" r:id="rId56"/>
    <p:sldId id="311" r:id="rId57"/>
    <p:sldId id="312" r:id="rId58"/>
    <p:sldId id="313" r:id="rId59"/>
    <p:sldId id="319" r:id="rId60"/>
    <p:sldId id="314" r:id="rId61"/>
    <p:sldId id="315" r:id="rId62"/>
    <p:sldId id="316" r:id="rId63"/>
    <p:sldId id="317" r:id="rId64"/>
    <p:sldId id="391" r:id="rId65"/>
    <p:sldId id="392" r:id="rId66"/>
    <p:sldId id="393" r:id="rId67"/>
    <p:sldId id="322" r:id="rId68"/>
    <p:sldId id="318" r:id="rId69"/>
    <p:sldId id="320" r:id="rId70"/>
    <p:sldId id="321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9" r:id="rId97"/>
    <p:sldId id="348" r:id="rId98"/>
    <p:sldId id="350" r:id="rId99"/>
    <p:sldId id="351" r:id="rId100"/>
    <p:sldId id="352" r:id="rId101"/>
    <p:sldId id="353" r:id="rId102"/>
    <p:sldId id="354" r:id="rId103"/>
    <p:sldId id="367" r:id="rId104"/>
    <p:sldId id="368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71" autoAdjust="0"/>
    <p:restoredTop sz="94660"/>
  </p:normalViewPr>
  <p:slideViewPr>
    <p:cSldViewPr snapToGrid="0">
      <p:cViewPr varScale="1">
        <p:scale>
          <a:sx n="72" d="100"/>
          <a:sy n="72" d="100"/>
        </p:scale>
        <p:origin x="3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6439-5D52-4BA4-83BD-9E3483C69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81CE8-98F0-486C-BC06-1DE817A45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5C1E5-2029-4610-84BB-3205CED92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BFA1B-992C-4DF4-8CF0-6290EA62797F}" type="datetimeFigureOut">
              <a:rPr lang="en-IN" smtClean="0"/>
              <a:t>23-09-2019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AF54E-8751-4361-97FB-1EC84E9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3E1C0-A0E1-4FB2-AF86-C6A0D327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C142-004B-4B78-A9AF-E33C30F006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39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21976-6B33-42F5-A0D4-A105AC1F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C28490-F3B5-424C-8F59-2ECA18CC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7DDBB-3A46-4470-AAD0-F5E378B1A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BFA1B-992C-4DF4-8CF0-6290EA62797F}" type="datetimeFigureOut">
              <a:rPr lang="en-IN" smtClean="0"/>
              <a:t>23-09-2019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8BDED-DCF4-40B9-B48A-94F116445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CDB55-4E4C-4051-9182-B64EE4335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C142-004B-4B78-A9AF-E33C30F006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450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D1701F-E0BF-46F7-969A-A0C446F26F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F83310-7FFA-4425-AA31-891BBDB60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2AA79-0421-442D-BD6C-D3492D49F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BFA1B-992C-4DF4-8CF0-6290EA62797F}" type="datetimeFigureOut">
              <a:rPr lang="en-IN" smtClean="0"/>
              <a:t>23-09-2019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48893-E3B1-46D7-A249-28903902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F219F-8AE3-4A67-AB1C-89EAFF6F1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C142-004B-4B78-A9AF-E33C30F006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915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2A531-EC75-4A4F-B69C-721FB4D5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6726E-31F2-4DEF-AD8A-FE35EAB8A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067C7-A94B-4149-BBB2-E3DD32022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BFA1B-992C-4DF4-8CF0-6290EA62797F}" type="datetimeFigureOut">
              <a:rPr lang="en-IN" smtClean="0"/>
              <a:t>23-09-2019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EA053-4DDF-47E8-9A49-153338356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06291-425F-4987-A3ED-F809582F7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C142-004B-4B78-A9AF-E33C30F006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09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273C9-C767-4AFC-8A01-AE2A04247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1DA84-DC68-46DD-9BDA-B11B1FFD2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4569D-5609-4751-B3AD-4626999A5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BFA1B-992C-4DF4-8CF0-6290EA62797F}" type="datetimeFigureOut">
              <a:rPr lang="en-IN" smtClean="0"/>
              <a:t>23-09-2019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204AC-8505-4190-A596-D7C90E3AF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BA7E0-C483-42A6-AA3F-2B6B42F9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C142-004B-4B78-A9AF-E33C30F006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47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FF8C3-DE05-4B8F-B8A4-0BC3F23E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7AFF5-6755-48A4-96D7-B5087B402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DC906-3BA8-4D72-856B-7B5E369C8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9C6C86-A2F7-40B9-BEBB-B01A1B6A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BFA1B-992C-4DF4-8CF0-6290EA62797F}" type="datetimeFigureOut">
              <a:rPr lang="en-IN" smtClean="0"/>
              <a:t>23-09-2019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8C500-982F-4ED0-876B-3D943716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90CE7-A71B-4B67-8154-3AE6112A0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C142-004B-4B78-A9AF-E33C30F006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32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AF3BD-6861-4E12-99F3-F4943CF8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CE8BA-B71A-4D3F-ADE0-D96F2D047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F715A-097C-475C-83A8-2D95C5F6F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D7AAB4-4114-4E77-AA97-072CDCE89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2334BC-DA2D-45C7-9C00-E3E10C0046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7AF10B-EE1E-4082-A0D1-749F6922F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BFA1B-992C-4DF4-8CF0-6290EA62797F}" type="datetimeFigureOut">
              <a:rPr lang="en-IN" smtClean="0"/>
              <a:t>23-09-2019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5E1B86-EEC0-4056-8E34-158024FE6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DA7F6-CD90-411B-B1E0-92F8FF152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C142-004B-4B78-A9AF-E33C30F006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690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4D073-BF7E-4631-8896-90F88B09C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C1A68C-6EFB-4862-9E15-04FCEF63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BFA1B-992C-4DF4-8CF0-6290EA62797F}" type="datetimeFigureOut">
              <a:rPr lang="en-IN" smtClean="0"/>
              <a:t>23-09-2019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070A74-A17E-49C3-B782-7D9C3B014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503A05-44A4-4283-948F-216EAAA6F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C142-004B-4B78-A9AF-E33C30F006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8170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145D8F-7CBD-499F-A3FE-F0B91963B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BFA1B-992C-4DF4-8CF0-6290EA62797F}" type="datetimeFigureOut">
              <a:rPr lang="en-IN" smtClean="0"/>
              <a:t>23-09-2019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129E8-DB1E-4E4E-918D-A1BE2BA96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D3035-299C-4A72-B240-DC62EB74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C142-004B-4B78-A9AF-E33C30F006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086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2D65D-9786-407D-AAD5-00E9EAE3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31FFF-514D-4494-8D5A-905C4C135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6A03E4-76A8-497D-B3BA-DD19CB1E4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5D702-6AFF-4B43-95B1-9ECD442B2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BFA1B-992C-4DF4-8CF0-6290EA62797F}" type="datetimeFigureOut">
              <a:rPr lang="en-IN" smtClean="0"/>
              <a:t>23-09-2019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C876A-FE75-4F23-B4AD-C0DF5F9BE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65908-5E23-4DA5-AB13-91A0230D6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C142-004B-4B78-A9AF-E33C30F006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8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574A6-0879-46BA-92F6-F9F10027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C938BE-5788-466E-A2FC-3B045DF43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6BD16-52B5-40FB-9C65-7FC5C0A62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A6540-2161-4681-A889-928C25395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BFA1B-992C-4DF4-8CF0-6290EA62797F}" type="datetimeFigureOut">
              <a:rPr lang="en-IN" smtClean="0"/>
              <a:t>23-09-2019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EA7F7-8D31-432C-98D7-4453DB563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6574A-01D7-42A8-9010-A825498C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C142-004B-4B78-A9AF-E33C30F006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474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F1EB0D-89F2-45E4-B8CE-A5C5108B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EBF-1369-47F6-BF5D-CD8684CB3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B4A95-E3D3-46A1-AB53-3ED5ADF6AB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BFA1B-992C-4DF4-8CF0-6290EA62797F}" type="datetimeFigureOut">
              <a:rPr lang="en-IN" smtClean="0"/>
              <a:t>23-09-2019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4586D-74D3-45CC-970B-FF8E356171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43E76-E1EE-42A6-BCC2-112068E48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9C142-004B-4B78-A9AF-E33C30F006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611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5" Type="http://schemas.openxmlformats.org/officeDocument/2006/relationships/image" Target="../media/image258.png"/><Relationship Id="rId10" Type="http://schemas.openxmlformats.org/officeDocument/2006/relationships/image" Target="../media/image263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10" Type="http://schemas.openxmlformats.org/officeDocument/2006/relationships/image" Target="../media/image273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1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10" Type="http://schemas.openxmlformats.org/officeDocument/2006/relationships/image" Target="../media/image301.png"/><Relationship Id="rId4" Type="http://schemas.openxmlformats.org/officeDocument/2006/relationships/image" Target="../media/image295.png"/><Relationship Id="rId9" Type="http://schemas.openxmlformats.org/officeDocument/2006/relationships/image" Target="../media/image30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ql logo">
            <a:extLst>
              <a:ext uri="{FF2B5EF4-FFF2-40B4-BE49-F238E27FC236}">
                <a16:creationId xmlns:a16="http://schemas.microsoft.com/office/drawing/2014/main" id="{4A03AF56-CD28-46D4-9376-C44313EF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204" y="231740"/>
            <a:ext cx="5362161" cy="402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ql logo">
            <a:extLst>
              <a:ext uri="{FF2B5EF4-FFF2-40B4-BE49-F238E27FC236}">
                <a16:creationId xmlns:a16="http://schemas.microsoft.com/office/drawing/2014/main" id="{47DBAADD-CFFE-43FC-BAC3-5F7871551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665" y="465832"/>
            <a:ext cx="7517296" cy="387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9C30D9-C065-4A77-B858-8436CA43EE86}"/>
              </a:ext>
            </a:extLst>
          </p:cNvPr>
          <p:cNvSpPr/>
          <p:nvPr/>
        </p:nvSpPr>
        <p:spPr>
          <a:xfrm>
            <a:off x="809279" y="4816788"/>
            <a:ext cx="1107675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AMAN KUSHWAHA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94A819-E189-4329-AD32-BD9FE5FE3AC1}"/>
              </a:ext>
            </a:extLst>
          </p:cNvPr>
          <p:cNvSpPr/>
          <p:nvPr/>
        </p:nvSpPr>
        <p:spPr>
          <a:xfrm>
            <a:off x="2721665" y="4253361"/>
            <a:ext cx="31277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ENGINEER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52B223-7AB1-4BD1-863B-A884FA05B983}"/>
              </a:ext>
            </a:extLst>
          </p:cNvPr>
          <p:cNvSpPr/>
          <p:nvPr/>
        </p:nvSpPr>
        <p:spPr>
          <a:xfrm>
            <a:off x="2721664" y="4253361"/>
            <a:ext cx="31277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ENGINEER</a:t>
            </a:r>
            <a:endParaRPr lang="en-IN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8896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1286B2-50D2-4DAD-B356-5582E374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63" y="135419"/>
            <a:ext cx="11924253" cy="561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699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A0584D-5EA0-45A8-8E1B-89875E178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8244"/>
            <a:ext cx="9383780" cy="3849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C76609-940C-4842-9A20-FE618CE73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39757"/>
            <a:ext cx="7407966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174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75A2F6-56C0-43BF-A6A9-F881C7578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30040" cy="2782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9EDF96-E121-4355-BA1E-4B4097E98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82" y="3022531"/>
            <a:ext cx="6010275" cy="2105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F77F2B-2EE4-4E14-B576-EA217A082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82" y="5127555"/>
            <a:ext cx="7958257" cy="1512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336652-4B15-4A66-9C02-ADC223E4C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734" y="5714378"/>
            <a:ext cx="39433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637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0F7520-A497-4051-B753-10424401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1" y="0"/>
            <a:ext cx="5610225" cy="4105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AACB1E-E81C-4FB7-8392-6F6AFA211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1" y="4194174"/>
            <a:ext cx="5686425" cy="205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B1BE19-A24B-4DA5-BBEB-37799270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875" y="0"/>
            <a:ext cx="51244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680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841B61-508F-492C-82F5-695A641BD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8" y="120097"/>
            <a:ext cx="4579041" cy="46429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F3D51E-3717-42C7-BD33-76BCCEB28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3032"/>
            <a:ext cx="3943350" cy="1790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0AE87B-22B6-4C51-A9F7-1026D547F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232" y="120097"/>
            <a:ext cx="7034797" cy="519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513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3951CE-80B4-4B2A-A9F4-F8E77A517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026" y="266477"/>
            <a:ext cx="5936974" cy="5181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518834-C187-4A6B-9522-76D91B14C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477"/>
            <a:ext cx="6559826" cy="551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91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9A312A-F9C7-45EB-8CA2-23657C27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" y="146049"/>
            <a:ext cx="9873255" cy="553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396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20AC3-873A-4597-A223-C5FC7A1B4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17474"/>
            <a:ext cx="4226180" cy="2244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48F171-1961-4D65-95A4-E9D192450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637" y="388937"/>
            <a:ext cx="7144142" cy="476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967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3FA0C1-630C-4075-B8D3-F1E71D50A804}"/>
              </a:ext>
            </a:extLst>
          </p:cNvPr>
          <p:cNvSpPr/>
          <p:nvPr/>
        </p:nvSpPr>
        <p:spPr>
          <a:xfrm>
            <a:off x="3048000" y="-2295644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800" dirty="0"/>
              <a:t>create table Student(</a:t>
            </a:r>
            <a:r>
              <a:rPr lang="en-IN" sz="800" dirty="0" err="1"/>
              <a:t>sid</a:t>
            </a:r>
            <a:r>
              <a:rPr lang="en-IN" sz="800" dirty="0"/>
              <a:t> int ,</a:t>
            </a:r>
            <a:r>
              <a:rPr lang="en-IN" sz="800" dirty="0" err="1"/>
              <a:t>sname</a:t>
            </a:r>
            <a:r>
              <a:rPr lang="en-IN" sz="800" dirty="0"/>
              <a:t> varchar(10),</a:t>
            </a:r>
            <a:r>
              <a:rPr lang="en-IN" sz="800" dirty="0" err="1"/>
              <a:t>gpa</a:t>
            </a:r>
            <a:r>
              <a:rPr lang="en-IN" sz="800" dirty="0"/>
              <a:t> number(2,1),</a:t>
            </a:r>
            <a:r>
              <a:rPr lang="en-IN" sz="800" dirty="0" err="1"/>
              <a:t>sizehs</a:t>
            </a:r>
            <a:r>
              <a:rPr lang="en-IN" sz="800" dirty="0"/>
              <a:t> </a:t>
            </a:r>
            <a:r>
              <a:rPr lang="en-IN" sz="800" dirty="0" err="1"/>
              <a:t>int,dob</a:t>
            </a:r>
            <a:r>
              <a:rPr lang="en-IN" sz="800" dirty="0"/>
              <a:t> date);insert into student values(123,'amy',3.9,1000,'26-jun-96');insert into student values(234,'bob',3.6,1500,'7-apr-95');insert into student values(345,'craig',3.5,500,'4-feb-95');insert into student values(456,'doris',3.9,1000,'24-jul-97');insert into student values(567,'edward',2.9,2000,'21-dec-96');insert into student values(678,'fay',3.8,200,'27-aug-96');insert into student values(789,'gary',3.9,800,'8-oct-96');insert into student values(987,'helen',3.7,800,'27-mar-97');insert into student values(876,'irene',3.9,400,'7-mar-96');insert into student values(765,'jay',2.9,1500,'8-aug-98');insert into student values(654,'amy',3.9,1000,'26-may-96');insert into student values(543,'craig',3.4,2000,'27-aug-98');--select * from </a:t>
            </a:r>
            <a:r>
              <a:rPr lang="en-IN" sz="800" dirty="0" err="1"/>
              <a:t>apply;create</a:t>
            </a:r>
            <a:r>
              <a:rPr lang="en-IN" sz="800" dirty="0"/>
              <a:t> table college(</a:t>
            </a:r>
            <a:r>
              <a:rPr lang="en-IN" sz="800" dirty="0" err="1"/>
              <a:t>cname</a:t>
            </a:r>
            <a:r>
              <a:rPr lang="en-IN" sz="800" dirty="0"/>
              <a:t> varchar(10),state varchar(10),</a:t>
            </a:r>
            <a:r>
              <a:rPr lang="en-IN" sz="800" dirty="0" err="1"/>
              <a:t>enrollment</a:t>
            </a:r>
            <a:r>
              <a:rPr lang="en-IN" sz="800" dirty="0"/>
              <a:t> int);insert into college values('stanford','ca',15000);insert into college values('Berkeley','ca',36000);insert into college values('mit','ma',10000);insert into college values('cornell','ny',21000);insert into college values('harvard','ma',50040);create table apply(</a:t>
            </a:r>
            <a:r>
              <a:rPr lang="en-IN" sz="800" dirty="0" err="1"/>
              <a:t>sid</a:t>
            </a:r>
            <a:r>
              <a:rPr lang="en-IN" sz="800" dirty="0"/>
              <a:t> int ,</a:t>
            </a:r>
            <a:r>
              <a:rPr lang="en-IN" sz="800" dirty="0" err="1"/>
              <a:t>cname</a:t>
            </a:r>
            <a:r>
              <a:rPr lang="en-IN" sz="800" dirty="0"/>
              <a:t> varchar(10),major varchar(20),decision char(1));insert into apply values(123,'stanford','cs','y');insert into apply values(123,'stanford','ee','n');insert into apply values(123,'berkeley','cs','y');insert into apply values(123,'cornell','ee','y');insert into apply values(234,'berkeley','biology','n');insert into apply values(345,'mit','bioengineering','y');insert into apply values(345,'cornell','bioengineering','n');insert into apply values(345,'cornell','cs','y');insert into apply values(345, '</a:t>
            </a:r>
            <a:r>
              <a:rPr lang="en-IN" sz="800" dirty="0" err="1"/>
              <a:t>cornell</a:t>
            </a:r>
            <a:r>
              <a:rPr lang="en-IN" sz="800" dirty="0"/>
              <a:t>','</a:t>
            </a:r>
            <a:r>
              <a:rPr lang="en-IN" sz="800" dirty="0" err="1"/>
              <a:t>ee</a:t>
            </a:r>
            <a:r>
              <a:rPr lang="en-IN" sz="800" dirty="0"/>
              <a:t>','n');insert into apply values(678,'stanford','history','y');insert into apply values(987,'stanford','cs','y');insert into apply values(987,'berkeley','cs','y');insert into apply values(876,'stanford','cs','n');insert into apply values(876,'mit','biology','y');insert into apply values(876,'mit','marine </a:t>
            </a:r>
            <a:r>
              <a:rPr lang="en-IN" sz="800" dirty="0" err="1"/>
              <a:t>biology','n</a:t>
            </a:r>
            <a:r>
              <a:rPr lang="en-IN" sz="800" dirty="0"/>
              <a:t>');insert into apply values(765,'stanford','history','y');insert into apply values(765,'cornell','history','n');insert into apply values(765,'cornell','psychology','y');insert into apply values(543,'mit','cs','n');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63A5F8-FA80-4688-BD24-842920CD7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7050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17F4AE-F0FA-4BED-8B2D-FC1232D10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238" y="4559489"/>
            <a:ext cx="4336234" cy="1775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CE9ACE-9DE2-48FA-AFEB-ACBB6E74F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238" y="0"/>
            <a:ext cx="5510752" cy="4387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97267B-0BF3-4C8A-88D0-EA4103D18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0" y="3429000"/>
            <a:ext cx="6303389" cy="31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097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9B1ED8-CBD1-47A6-8346-85A328BA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11" y="693875"/>
            <a:ext cx="6984724" cy="55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676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5AD2DD-28CD-49F2-AC67-A55AC332D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2866"/>
            <a:ext cx="4068417" cy="427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ED4B8C-D8E6-40B6-A763-1B6328A14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80249"/>
            <a:ext cx="1296704" cy="31012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42CB7C-CECF-4DFF-822A-E48FD7186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036803" cy="3177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EF4D6A-ACDE-4682-9E9E-7C10A676E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4005" y="7740"/>
            <a:ext cx="4753017" cy="427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7F780D-DA8E-49D1-9E3B-2051E59D2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4005" y="510237"/>
            <a:ext cx="674412" cy="2295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5B6062-31A0-499D-99E3-261BA7B2D8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1165" y="3721003"/>
            <a:ext cx="9528313" cy="559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E695C2-6E37-43A5-8D8E-EF9DD00CAE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5368" y="4337522"/>
            <a:ext cx="698637" cy="149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34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3F2629-CFF0-4C7C-9372-2095370B7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86800" cy="4181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673F6-AAF5-4D51-B3F6-5EADC29FB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57" y="5353050"/>
            <a:ext cx="9982200" cy="1504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C50F58-F586-4DD8-9728-5D3888A3D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95" y="4418564"/>
            <a:ext cx="21336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430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B32052-C438-4461-8CF9-9866B4BA2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36803" cy="31777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D1FF09-5A4D-4818-BF80-EC3AEADFF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1362"/>
            <a:ext cx="5738826" cy="3988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0C8C1B-763D-4846-9470-E51F81146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27241"/>
            <a:ext cx="622852" cy="3203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DB7074-BC0F-476A-AD66-3E80E67C0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464" y="176626"/>
            <a:ext cx="5253762" cy="4197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3183B-7A16-4E0D-8276-9E0E280823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1155" y="131131"/>
            <a:ext cx="2341260" cy="171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2B1DFB-1B85-4F6F-864B-BE4AA7C68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4464" y="733632"/>
            <a:ext cx="2341260" cy="1010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20EE4E-7898-4F9F-A5F6-FC1D88D82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4464" y="1838739"/>
            <a:ext cx="5493420" cy="419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9939A-64B0-4190-8789-C2DE869B70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9775" y="2357437"/>
            <a:ext cx="719563" cy="12463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F5365B-5E3F-4C88-AC48-6E91EE8436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4463" y="3627241"/>
            <a:ext cx="6095293" cy="3064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BEDD4B-D723-4314-9763-6C40DCABFC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40272" y="4124255"/>
            <a:ext cx="699065" cy="250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811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C55AC7E-9606-4097-B05C-74BE5F2B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610" y="115956"/>
            <a:ext cx="6028187" cy="4538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BB9274-DE8C-46BD-85D2-7AB8BEDA2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4810611" cy="35648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3894F3-DE64-4D00-9FFE-C21E53928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610" y="685800"/>
            <a:ext cx="2093773" cy="36883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208FAA-4BA5-489F-9CE1-336895310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931" y="802171"/>
            <a:ext cx="4996070" cy="3860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FBBE4F-2297-4ECE-B7E3-5B09D39A4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9183" y="1292501"/>
            <a:ext cx="1425798" cy="2431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9AF08C-93B2-4A55-98FA-EFF5143751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552" y="3802813"/>
            <a:ext cx="4662474" cy="3848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F44CF4-B1D5-402B-A5BE-1B7EE8B1D4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056" y="4425666"/>
            <a:ext cx="972379" cy="1747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F0B481-9A46-4CF7-A603-CC721C6B33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2612" y="1625253"/>
            <a:ext cx="3521335" cy="3860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23DDDC-02E8-4E55-B019-B98B2C713B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2612" y="2189922"/>
            <a:ext cx="828609" cy="130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065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4BB9274-DE8C-46BD-85D2-7AB8BEDA2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4810611" cy="35648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5AB318-E15C-4D04-B5D0-A7B0D3951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7" y="3527359"/>
            <a:ext cx="9478258" cy="4482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2EA691-E561-4ED6-9B79-CD119A9A1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7" y="3856387"/>
            <a:ext cx="1078334" cy="4482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CDF408-DE7E-43B4-8160-C4D937A31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6" y="4170712"/>
            <a:ext cx="3353980" cy="343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FCF2B6-E3C9-4153-8F1F-95E799456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749" y="3975656"/>
            <a:ext cx="2317603" cy="2879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08C770-6A9B-43BD-B92C-2F96C46D9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557" y="112022"/>
            <a:ext cx="2629195" cy="448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E7AEC7-957F-4F3E-A516-2142B326B9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0476" y="644176"/>
            <a:ext cx="1555123" cy="25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7115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38514C-16D4-40DC-AFD6-0DF6A0C05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" y="0"/>
            <a:ext cx="3193774" cy="32835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B554EE-D63F-41E5-BD2F-90066BF4E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5" y="4106391"/>
            <a:ext cx="5832886" cy="3993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AB172C-DCF2-4E89-81A7-006FB8DB6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4" y="4639457"/>
            <a:ext cx="675861" cy="1715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0EE183-5823-42EB-A078-D949701BA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551" y="4600321"/>
            <a:ext cx="6678611" cy="510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BDB243-46AB-40BA-96FD-153142C77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475" y="5110959"/>
            <a:ext cx="792496" cy="824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44F9B-55B5-41C6-938D-14D2BF3EB3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0895" y="5188977"/>
            <a:ext cx="6659266" cy="3371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4D08C8-BC60-47EC-9703-07D4CBAFD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0895" y="5501525"/>
            <a:ext cx="792496" cy="867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F4A68-BBED-4D99-9E9E-C7D6B4271A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8454" y="3870759"/>
            <a:ext cx="3450781" cy="475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1036B2-367F-42CC-874C-BBF7342A6E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1465" y="4276395"/>
            <a:ext cx="996019" cy="24002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86877-9C62-4F23-BBEB-EED66865F1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6113" y="112022"/>
            <a:ext cx="4374926" cy="5106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F7AA1C-53B1-48A8-BE60-F12A89A6C7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26113" y="618316"/>
            <a:ext cx="657538" cy="3397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91468C-B542-479E-961E-7AC7B75655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8348" y="700678"/>
            <a:ext cx="6930887" cy="3977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95FA99-E5A8-4F7B-9898-8D79D6B02C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25651" y="1090008"/>
            <a:ext cx="2606048" cy="318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718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C4C733-A0F5-4291-9F8B-5795AC1CA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035" y="212034"/>
            <a:ext cx="7065895" cy="7850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5A9654-B70F-4515-AB2C-F0DFC1B97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49" y="997133"/>
            <a:ext cx="714375" cy="40465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FCBF1B-F60B-4720-A8CD-D187D4682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89585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95D27-9248-4C23-890B-F7B1DD8AC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0225" y="1086585"/>
            <a:ext cx="5818506" cy="675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4B74AF-1255-4DA7-8BCB-4DFA9262A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0225" y="1689258"/>
            <a:ext cx="2963932" cy="3584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E06988-5562-49DE-8077-8944ADCCC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3730" y="1627279"/>
            <a:ext cx="3621035" cy="532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989B14-3707-4AAE-BFBF-D68604FB24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4157" y="2243424"/>
            <a:ext cx="2963932" cy="1907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EE3D1-0EC3-420A-B512-B287671012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1695" y="3607980"/>
            <a:ext cx="5009085" cy="6459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A12802-D1D4-424E-BC7F-0780FBDE28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8530" y="3835882"/>
            <a:ext cx="2477122" cy="301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619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C9313E-2693-4117-9B09-0B193AFB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5420139" cy="40492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5B092-F495-46EE-8BAB-E99F8C27B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909" y="142459"/>
            <a:ext cx="6103151" cy="838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BE56AE-F181-4892-A78D-54E9BACF1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909" y="832400"/>
            <a:ext cx="2842178" cy="3385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BABD60-D0A7-441A-BE2F-18BA5B02B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228188"/>
            <a:ext cx="10313256" cy="1072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744671-F61B-4420-B77F-4F0EDE302A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148" y="865522"/>
            <a:ext cx="2584643" cy="327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4696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BFA3FA-C73B-487B-A2F0-F732908B1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2" y="4089043"/>
            <a:ext cx="5963478" cy="7798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699390-609F-4C12-A5B3-AD626C72F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5420139" cy="40492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E2379A-D640-4E42-9130-440693705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23" y="219642"/>
            <a:ext cx="3511826" cy="448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36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3F2629-CFF0-4C7C-9372-2095370B7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2" y="-1668"/>
            <a:ext cx="7127037" cy="3430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673F6-AAF5-4D51-B3F6-5EADC29FB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57" y="5353050"/>
            <a:ext cx="9982200" cy="1504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C50F58-F586-4DD8-9728-5D3888A3D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95" y="4418564"/>
            <a:ext cx="2133600" cy="4857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15BCC1-10C6-4CCD-8E6E-5A7C80BC6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95" y="3429000"/>
            <a:ext cx="4907908" cy="170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00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C473F3-1055-48CB-B3A1-E0278A6A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4" y="2808269"/>
            <a:ext cx="6487278" cy="2655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931D6A-80C4-4021-B816-B22549D6F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675"/>
            <a:ext cx="8388626" cy="2655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3EAC68-671C-4863-833A-6C49021A3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15" y="5463641"/>
            <a:ext cx="100203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43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B597B0-010A-4FBF-AE85-4CDF3E2AD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5" y="231912"/>
            <a:ext cx="11025783" cy="598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4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7D1976-AC0D-4999-8656-B0684B802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4" y="137491"/>
            <a:ext cx="11411437" cy="2526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AB3CFA-6388-4D1E-ACF8-2CB36DE1E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4" y="2986087"/>
            <a:ext cx="1905000" cy="885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C49D1E-05A5-4121-B5C1-97DEFDCF9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4" y="4194312"/>
            <a:ext cx="99917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21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7AFF34-E1A2-4D1D-8079-7498FF4E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45" y="212241"/>
            <a:ext cx="9972675" cy="2219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200ABB-4D82-4C7A-A69F-A6E75FCFF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45" y="5097859"/>
            <a:ext cx="9991725" cy="1085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531FE3-BF90-4B58-9C24-15AB933B4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45" y="3089619"/>
            <a:ext cx="22193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05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D6DA42-F752-4010-A37A-910226A3E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83" y="5026922"/>
            <a:ext cx="10001250" cy="1495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E32FA8-F4EA-47A8-A2C7-1847F54E8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83" y="92972"/>
            <a:ext cx="9972675" cy="2219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78B7F6-7DD4-48E3-946F-9F35C8C30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09" y="2451448"/>
            <a:ext cx="5014499" cy="221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54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659AF7-C0A7-4BA0-9385-30F41DB9D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77" y="1989483"/>
            <a:ext cx="5162550" cy="266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E59A92-A0EB-4218-BF60-13DE7E25D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77" y="4762500"/>
            <a:ext cx="10001250" cy="1819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EE884F-1A4F-476F-82C0-DB7A8CCAD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83" y="53215"/>
            <a:ext cx="99726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13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632A11-636B-46C4-ABEB-6AB5F8E65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65" y="2480849"/>
            <a:ext cx="4829796" cy="2096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B43B0-DE13-4273-998B-B66A057DD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5" y="66466"/>
            <a:ext cx="9972675" cy="2219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6C41B1-91BB-4E5A-8379-4DAD06B13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78" y="4732896"/>
            <a:ext cx="99631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08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CC554C-07F8-45F5-9E31-9D44EBE3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90" y="264215"/>
            <a:ext cx="7038975" cy="41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8C2420-EEBC-46B8-8D0E-17C7320B2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90" y="961403"/>
            <a:ext cx="11831570" cy="316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9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E9F260-51FE-4B30-9970-5E6F817D2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65" y="4726869"/>
            <a:ext cx="7321204" cy="1360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46A0AF-95D7-47E2-B40B-F4E43145B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5" y="26710"/>
            <a:ext cx="9972675" cy="2219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006521-6E18-4794-A1A8-05FDF0180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37" y="2446683"/>
            <a:ext cx="45339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06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EFB1CF-EEA8-4164-98A2-79696BE4F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17" y="53215"/>
            <a:ext cx="9972675" cy="2219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08A033-4559-4A78-807F-CCFE2C837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17" y="2428875"/>
            <a:ext cx="2581275" cy="100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3F813B-1824-48CA-B8D6-40977A776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965" y="2428875"/>
            <a:ext cx="9064487" cy="109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4B1BC6-BF16-4F45-B165-ADB113E16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17" y="3831327"/>
            <a:ext cx="2647950" cy="981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CB02C-2F2B-49BC-99E8-DBACCD3FE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5965" y="3680585"/>
            <a:ext cx="8232085" cy="151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14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7205F4-C108-49BE-98BA-B40489B6C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62" y="165859"/>
            <a:ext cx="9925050" cy="2524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9B7FE6-4980-47C9-B108-EEFCE179A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65" y="3040649"/>
            <a:ext cx="8699638" cy="892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AF599-58C3-4269-874D-6C2E75710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37" y="3040649"/>
            <a:ext cx="1705368" cy="776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7CB1CC-8F8A-470D-B830-F1384414C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37" y="4182837"/>
            <a:ext cx="1844537" cy="847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7E3A27-40DA-4449-81E6-73FCFDD37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6365" y="4074361"/>
            <a:ext cx="8851210" cy="9562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B5E39E-44AD-4429-BB72-81762D143B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015" y="5454060"/>
            <a:ext cx="2038350" cy="581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BD48CA-9A03-4016-A355-4474D57F18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6443" y="5454060"/>
            <a:ext cx="8591132" cy="67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05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6DFAD4-487F-46D6-B662-E8BE08665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9" y="125482"/>
            <a:ext cx="9944100" cy="2419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879041-F29B-4584-A090-82BB70FEC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89" y="2750241"/>
            <a:ext cx="3395041" cy="1062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B76364-FB44-4573-9F48-AF6138AC8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89" y="3975031"/>
            <a:ext cx="99726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03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1133FF-5EE3-47DE-A00C-6452B6A84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08" y="0"/>
            <a:ext cx="8018601" cy="2352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4676EE-D010-411C-BAEC-8298943E3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08" y="2352675"/>
            <a:ext cx="5914479" cy="4246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9C6373-2A43-4BE6-B28F-7E40BF844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390" y="2431896"/>
            <a:ext cx="3500438" cy="207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94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F1B8F7-2896-4ADB-99A6-159205A5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48725" cy="2981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6E67C-7026-4601-8096-13BAB7A0F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32" y="3224836"/>
            <a:ext cx="4471756" cy="1184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D5BAF7-88F0-4728-87DC-33E95A5EF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2" y="4753804"/>
            <a:ext cx="99822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14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CD049C-7F4D-4A80-A949-99E98A624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2" y="53009"/>
            <a:ext cx="8848725" cy="2981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2AACAA-D385-4FB8-9223-B5DA61B46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22" y="3152162"/>
            <a:ext cx="3086100" cy="828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6D0645-A28B-4468-8B98-B3A759987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775" y="3098329"/>
            <a:ext cx="8110123" cy="828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E54BBD-611B-4416-AD5C-7F31D281E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3775" y="4106261"/>
            <a:ext cx="8405397" cy="17777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48CC5E-BEB5-47A2-9613-79B1867E3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305171"/>
            <a:ext cx="3533775" cy="1047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93D5D6-E910-4A94-A21A-A8021B905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771684"/>
            <a:ext cx="3581400" cy="581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D98C2A-8E80-49BE-B84F-1D381AC259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3775" y="5960735"/>
            <a:ext cx="8405397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34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5663DB-2E5E-4729-88EF-2B5889A7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96" y="172278"/>
            <a:ext cx="8848725" cy="2981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5C9CF7-B027-460B-BAF8-FB35DFAE8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96" y="3243055"/>
            <a:ext cx="7591425" cy="1289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E346F7-1494-4371-94E2-1E7DE0616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96" y="4585251"/>
            <a:ext cx="999172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54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E4BD5E-A7CA-4282-BBF8-18094E1DC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85" y="123825"/>
            <a:ext cx="8620125" cy="3305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6BEBA5-6405-495C-9B8B-8708B68BE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85" y="3476625"/>
            <a:ext cx="9982200" cy="2495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D1CF0B-1201-4698-82B3-D6BACB8CD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85" y="5972175"/>
            <a:ext cx="100107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10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EEFCFE-B633-43E4-9FE6-40927C60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4941"/>
            <a:ext cx="8401050" cy="217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B6B522-B3DD-4C05-9A17-4376D822E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82200" cy="2495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341302-75AE-478F-936F-FA670F089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66" y="4781550"/>
            <a:ext cx="991552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58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ECFACB-D47B-4F54-A354-6967D7692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52" y="250549"/>
            <a:ext cx="6482779" cy="607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13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C12D3-568A-4D11-B595-F784EE6A7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19" y="0"/>
            <a:ext cx="8705850" cy="3248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DA9520-DC03-403E-BA1B-24DB941B3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19" y="3428999"/>
            <a:ext cx="4456721" cy="2600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9307F4-FBE2-4DB0-9E94-FC38B8475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797" y="3465441"/>
            <a:ext cx="2782968" cy="695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1FAE61-C155-4568-82A2-B657683B3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961" y="3438936"/>
            <a:ext cx="4303041" cy="260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38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9E53C8-3364-490B-9BBA-51AC96F6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66" y="95456"/>
            <a:ext cx="4641316" cy="27537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8EF944-F1CE-467D-A853-03EE817EE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070" y="95456"/>
            <a:ext cx="2190750" cy="633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7904FF-4B94-40E8-B761-8419A8EA3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008" y="135213"/>
            <a:ext cx="4633105" cy="2753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F2E449-E53D-45DC-9394-13054BC2F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66" y="3372677"/>
            <a:ext cx="7630363" cy="204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47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C81AC7-65B3-4F88-9E6B-D13DAC741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0"/>
            <a:ext cx="6057900" cy="2952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68C11F-6500-4516-811C-161DE20C8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4151244"/>
            <a:ext cx="6150665" cy="933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2D77A3-B847-4ACA-926B-CB0F44C99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530" y="131377"/>
            <a:ext cx="5128590" cy="37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62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713158-18E1-41ED-8BF9-BE7394605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0"/>
            <a:ext cx="6057900" cy="2952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1F9E1-445E-4E88-8DA0-A94FFFD19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225" y="62948"/>
            <a:ext cx="6200775" cy="9972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A4544B-E172-4A14-AE7C-40CF4C014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042202"/>
            <a:ext cx="5562600" cy="353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E23EE-F4B2-4828-AAA0-EA33BFB2E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09278"/>
            <a:ext cx="6001577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51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125C6C-D330-4053-B926-067A975C5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8481933" cy="2703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C60E81-B5C1-4CE8-931C-F09C2E449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50095"/>
            <a:ext cx="8481933" cy="297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62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F67A90-3E78-4EBF-A711-E54B186FC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5" y="38100"/>
            <a:ext cx="9141100" cy="339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7A36D5-6075-4B82-84B1-440D4E17A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3429000"/>
            <a:ext cx="86963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91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343584-4F3C-489D-8B76-3E38828F7C0E}"/>
              </a:ext>
            </a:extLst>
          </p:cNvPr>
          <p:cNvSpPr/>
          <p:nvPr/>
        </p:nvSpPr>
        <p:spPr>
          <a:xfrm>
            <a:off x="490491" y="1074509"/>
            <a:ext cx="11211018" cy="470898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347958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98A68-5175-484C-BD96-A7DC90FC5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31" y="123825"/>
            <a:ext cx="6617804" cy="3562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70CEDF-E7AC-4D1F-BC05-AE8919434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31" y="4240695"/>
            <a:ext cx="85820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8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50E59B-5950-4306-B6AB-A10A0DF31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3" y="155505"/>
            <a:ext cx="7009365" cy="2817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0B8F9B-50F3-4FBC-82FB-CA0C2C5B2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12" y="3138627"/>
            <a:ext cx="8202061" cy="904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E43858-254C-4C24-B4E7-2F0153A42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98" y="4099264"/>
            <a:ext cx="6989280" cy="2603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9B2F08-A426-40FF-9AC9-1D876B8ED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678" y="4135707"/>
            <a:ext cx="4815924" cy="122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2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0AFF2C-E668-4888-91C9-566421EE2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201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BB3CF1-DD1F-4814-B5C8-8F9F72C1E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8400"/>
            <a:ext cx="4876800" cy="2917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998110-86DA-48A0-B9A5-085F9646C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574" y="2438400"/>
            <a:ext cx="6992074" cy="290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8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1D5399-DDC8-4126-AFA3-207D94725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73" y="293204"/>
            <a:ext cx="8667750" cy="327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569FAC-806D-4EAF-BEEB-F8EC9492E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72" y="3693215"/>
            <a:ext cx="2491885" cy="335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1E2049-DE3E-4B1C-A414-FD03CD73B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333" y="3693215"/>
            <a:ext cx="7554154" cy="285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26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51925D-DE9D-4E52-820B-7D69BDED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63" y="110365"/>
            <a:ext cx="8391525" cy="4543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1FAFD1-4A7D-4A49-A3B0-1BC006A27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77" y="2819400"/>
            <a:ext cx="3850793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47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5F7120-1DEE-43BA-B026-67E075BF9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901300" cy="3856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0FCC69-AAA6-488F-867B-66071E739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301" y="802169"/>
            <a:ext cx="5210768" cy="3677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0311AE-57F3-4AEE-B6AE-8149A9C09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20" y="4479234"/>
            <a:ext cx="18859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89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25983A-8735-44FD-A859-B0CB1C270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936"/>
            <a:ext cx="6970643" cy="3036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5CCEA0-24C2-442C-8234-A41E4B197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643" y="226115"/>
            <a:ext cx="5221357" cy="2477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2A331B-3760-43BE-BEB5-0A86985DD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10" y="3688193"/>
            <a:ext cx="79438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902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26F3D4-0448-4188-8134-008F0A117371}"/>
              </a:ext>
            </a:extLst>
          </p:cNvPr>
          <p:cNvSpPr/>
          <p:nvPr/>
        </p:nvSpPr>
        <p:spPr>
          <a:xfrm>
            <a:off x="-220249" y="1074509"/>
            <a:ext cx="12632497" cy="470898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68501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787811-0FDF-402B-BC84-604E88C7D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9" y="318052"/>
            <a:ext cx="11140248" cy="51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20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9A9FF4-29C8-4238-820E-6F671110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21527" cy="2769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FEE8EC-AF55-41C3-BF3C-7AC145E44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527" y="0"/>
            <a:ext cx="5737951" cy="2990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B7B73-B07F-466D-873B-BDE9C705E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23" y="3067050"/>
            <a:ext cx="84677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2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DAD4FE-56CC-42F8-A479-D66ADE399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45073" cy="3181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9E4D7A-24F1-4A09-86B4-114DA1B5F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073" y="0"/>
            <a:ext cx="4514318" cy="3181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7D0634-E938-4C6A-8D83-504729312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4" y="3429000"/>
            <a:ext cx="83724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24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999333-9ABC-4374-B0FF-7B881AC09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79"/>
            <a:ext cx="7436175" cy="3099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5F47F3-F290-4F5F-A8DF-BE00997C5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009" y="0"/>
            <a:ext cx="4518991" cy="30229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9B3F4D-6D62-4B77-A4B9-C6ED75BC4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5187"/>
            <a:ext cx="84010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66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A42A590-5994-4D9B-9420-1866A19EB3DF}"/>
              </a:ext>
            </a:extLst>
          </p:cNvPr>
          <p:cNvSpPr/>
          <p:nvPr/>
        </p:nvSpPr>
        <p:spPr>
          <a:xfrm>
            <a:off x="1854439" y="1843950"/>
            <a:ext cx="7847021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311742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1165E2-7D2A-4A4F-B253-CD99324C2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4" y="110888"/>
            <a:ext cx="10625850" cy="322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6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04F236-B4F5-4AAD-B7BD-0AEA9B974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08"/>
            <a:ext cx="8667750" cy="327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D02316-5069-48AC-BB23-638270FC4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0" y="2540690"/>
            <a:ext cx="3352800" cy="752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6E3A5A-A931-4939-9537-5380AA33B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99" y="3902143"/>
            <a:ext cx="810577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38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39BD9D-A3F7-463C-994A-57F4AC24F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48675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154C2B-D3EB-43EE-AF1C-E8FEEC980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674" y="135213"/>
            <a:ext cx="3743325" cy="2475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D74862-93B5-4D4F-A838-1E8E5A492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" y="3657600"/>
            <a:ext cx="84391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36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EC911C-2502-4CA2-B4F1-C28F0A59D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723" y="-79514"/>
            <a:ext cx="9204462" cy="4787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E8ECB1-CC20-4330-B05F-07F2EFC01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939" y="2653697"/>
            <a:ext cx="6467061" cy="420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604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39AA90-FB8F-49F5-B477-F252CF3F3D95}"/>
              </a:ext>
            </a:extLst>
          </p:cNvPr>
          <p:cNvSpPr/>
          <p:nvPr/>
        </p:nvSpPr>
        <p:spPr>
          <a:xfrm>
            <a:off x="829703" y="2079440"/>
            <a:ext cx="10267554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0" b="0" cap="none" spc="0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</a:rPr>
              <a:t>MIN MAX</a:t>
            </a:r>
          </a:p>
        </p:txBody>
      </p:sp>
    </p:spTree>
    <p:extLst>
      <p:ext uri="{BB962C8B-B14F-4D97-AF65-F5344CB8AC3E}">
        <p14:creationId xmlns:p14="http://schemas.microsoft.com/office/powerpoint/2010/main" val="1795575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AE9CB5-7A27-4D95-B7EC-B6A7EB314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755639" cy="655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02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A16364-8A06-40BB-9BB5-9DDFFE13F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9514"/>
            <a:ext cx="8534400" cy="33623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0C5C36-48E1-4821-8B8F-FC5C3257F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708" y="2000250"/>
            <a:ext cx="2085975" cy="485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B645A1-C659-41C6-B724-7670D28FA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8" y="3575190"/>
            <a:ext cx="2085975" cy="1207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05221E-75C1-4AF0-9946-5B6211516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8" y="5071925"/>
            <a:ext cx="1977558" cy="12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330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A16364-8A06-40BB-9BB5-9DDFFE13F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9514"/>
            <a:ext cx="8534400" cy="3362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488884-D6B9-43EF-BBF7-52853922F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5272"/>
            <a:ext cx="5671929" cy="2328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0968E0-DAE3-4247-9B16-D1554B770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44" y="5753952"/>
            <a:ext cx="1799479" cy="940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C9C0EE-5687-417C-BBFA-16CF91798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563" y="3322568"/>
            <a:ext cx="6210300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D0D280-D358-4CE9-B30A-A463EC5343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610" y="5608568"/>
            <a:ext cx="1799479" cy="95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586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6E9C6A-352F-418A-A64C-C2778ACA0E19}"/>
              </a:ext>
            </a:extLst>
          </p:cNvPr>
          <p:cNvSpPr/>
          <p:nvPr/>
        </p:nvSpPr>
        <p:spPr>
          <a:xfrm>
            <a:off x="3311267" y="2967335"/>
            <a:ext cx="55694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Count average sum</a:t>
            </a:r>
          </a:p>
        </p:txBody>
      </p:sp>
    </p:spTree>
    <p:extLst>
      <p:ext uri="{BB962C8B-B14F-4D97-AF65-F5344CB8AC3E}">
        <p14:creationId xmlns:p14="http://schemas.microsoft.com/office/powerpoint/2010/main" val="39738489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B95201-19B9-4772-996F-873471401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18574" cy="6834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B3D5FD-6DA2-4063-854B-F6DCBDD33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88" y="118027"/>
            <a:ext cx="24574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467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BC110F-34F4-469A-A91C-9049ACAA7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5499653" cy="3138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278BA9-E075-4894-B80D-7D68D0481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8480"/>
            <a:ext cx="2672220" cy="752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A7C26-1C89-4EAB-AC01-33333C9AF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250634"/>
            <a:ext cx="5162592" cy="917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289B5F-668A-4CF0-82AB-0B585B85B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810" y="143291"/>
            <a:ext cx="5981700" cy="3390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98EA8B-0D64-47E0-91D3-D001B74EB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8905" y="3534191"/>
            <a:ext cx="6623509" cy="295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449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E720BC-33C6-4C80-9CDA-A5A08B52D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79745"/>
            <a:ext cx="73533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0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4D49D6-831B-42E4-93B9-19AE5EFAB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29" y="133350"/>
            <a:ext cx="8667750" cy="3295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A680F6-56A9-429F-A803-28B2AF219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871" y="2458485"/>
            <a:ext cx="2533650" cy="695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C4A20C-290E-479E-97E0-839FB845F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35" y="3883094"/>
            <a:ext cx="16478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567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45ADEF-B1AF-4FA9-B4F3-11CCAC9A8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86330" cy="2684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01555F-C234-4AF0-8B6B-DB9CE18DC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330" y="94008"/>
            <a:ext cx="4103732" cy="2590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B796FA-7447-4858-BE9E-35DD3193C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49" y="2837828"/>
            <a:ext cx="2057608" cy="667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5D27CE-8554-49EC-9247-9B3274138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762" y="2837828"/>
            <a:ext cx="1239014" cy="93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959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54379F-010C-4CE4-BF11-4FE3A75ED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45287" cy="5174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C3C794-2C99-4A53-8C28-B42545600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41" y="5238750"/>
            <a:ext cx="69723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401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4D7C46-C42B-42ED-BDF3-EB132860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7686262" cy="5222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9519C5-D18A-44E3-956F-C438CE9CB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862" y="2657857"/>
            <a:ext cx="3544249" cy="256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356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294125-DFDD-4391-8529-7A44C86D7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54957" cy="3864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042BC2-B1A1-4D11-9A65-57902F40A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51705"/>
            <a:ext cx="4242790" cy="2223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46A439-C86A-43A5-9BB4-AD5577599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108" y="3900731"/>
            <a:ext cx="2838657" cy="27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981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CD9B00-26D8-43C1-B3EA-7E5D98D7E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34" y="2765425"/>
            <a:ext cx="11447731" cy="39256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F32BCD-43F4-4536-8CFE-D11F23AD9D0C}"/>
              </a:ext>
            </a:extLst>
          </p:cNvPr>
          <p:cNvSpPr/>
          <p:nvPr/>
        </p:nvSpPr>
        <p:spPr>
          <a:xfrm>
            <a:off x="3068585" y="311221"/>
            <a:ext cx="454534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Group BY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25A47-FA2D-47EE-9505-34BB458D3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91" y="4902427"/>
            <a:ext cx="3655842" cy="139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747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F927F5-9B09-4E59-80BA-D6D708927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3396343" cy="33531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3B53C2-03C4-47E1-9A05-CFF3500B1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504832"/>
            <a:ext cx="10260050" cy="15171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EF9380-25B2-4EB6-B1CC-A0557CDF2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28" y="426455"/>
            <a:ext cx="3944032" cy="2353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796DD6-FD4F-4020-A235-5018019A8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63" y="5351597"/>
            <a:ext cx="9075965" cy="116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11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D20E3E-18EC-4723-9BF4-520B77860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30095" cy="25980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A71C67-A6C5-4993-8C2B-DDE72D9BB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2598057"/>
            <a:ext cx="8362615" cy="16618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7EF57B-2CF5-4F21-B858-E7BBC6598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28937"/>
            <a:ext cx="5037823" cy="152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211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482754-20A1-4341-9A67-49CD658F3C5D}"/>
              </a:ext>
            </a:extLst>
          </p:cNvPr>
          <p:cNvSpPr/>
          <p:nvPr/>
        </p:nvSpPr>
        <p:spPr>
          <a:xfrm>
            <a:off x="4968929" y="2967335"/>
            <a:ext cx="225414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LIKE</a:t>
            </a:r>
          </a:p>
        </p:txBody>
      </p:sp>
    </p:spTree>
    <p:extLst>
      <p:ext uri="{BB962C8B-B14F-4D97-AF65-F5344CB8AC3E}">
        <p14:creationId xmlns:p14="http://schemas.microsoft.com/office/powerpoint/2010/main" val="37884204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1B5812-4C58-4C37-8644-DF38FFB10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793357" cy="5345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41B0A0-082E-4178-AE18-2317C7176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95937"/>
            <a:ext cx="63436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221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C0A107-95A6-4C51-AEA7-8FE8B1B7D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3496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92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390E6B-5B79-4A69-8215-74B0EA6CA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12" y="114092"/>
            <a:ext cx="8362950" cy="1514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5820F-F5A6-4736-9F01-A0CC42BD6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12" y="1628567"/>
            <a:ext cx="8677275" cy="3286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2653C0-E57F-49EB-A756-9796CA4EA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12" y="5229433"/>
            <a:ext cx="3581400" cy="790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9A4312-DEBA-44FA-AA4B-DFB15F959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5510" y="1628567"/>
            <a:ext cx="2026599" cy="255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266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A297C1-292D-4DA6-8819-11BB78C9A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215631" cy="3114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32C27-57F5-43EE-90BC-8CB394D5A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631" y="1818445"/>
            <a:ext cx="6836321" cy="1295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F24B47-4FFD-4C22-8C00-F3A63A63D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79" y="4029078"/>
            <a:ext cx="6360057" cy="22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287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956F0-CE53-4CDB-B112-4A76F38C1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757"/>
            <a:ext cx="8696325" cy="335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27E21C-5A5E-4772-B971-3B1235D09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3" y="3352800"/>
            <a:ext cx="6667500" cy="1724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2A863-0C7A-4522-9354-54819F87D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63" y="5029200"/>
            <a:ext cx="100012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868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775E7-014E-48B0-8461-B32CD0CA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757"/>
            <a:ext cx="8696325" cy="335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305AF7-E3C1-4442-BD48-235CBFBDC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3043"/>
            <a:ext cx="6505575" cy="1571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10E35F-DE80-408A-B14B-8B00C20D8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63585"/>
            <a:ext cx="100584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359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775E7-014E-48B0-8461-B32CD0CA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757"/>
            <a:ext cx="8696325" cy="335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5BFEE4-62F8-44B8-816A-09ABF887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8687556" cy="1765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98F474-A877-4DBA-8204-111DC8F11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49" y="5519530"/>
            <a:ext cx="99726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459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775E7-014E-48B0-8461-B32CD0CA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757"/>
            <a:ext cx="8696325" cy="335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5AC828-D3E3-4667-A711-97FA82A62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3043"/>
            <a:ext cx="7248525" cy="1495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2DCF7B-FE59-4ED0-8FB9-F88EC8092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34012"/>
            <a:ext cx="100584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449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775E7-014E-48B0-8461-B32CD0CA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757"/>
            <a:ext cx="8696325" cy="335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38EF3E-C83D-49BB-8BE8-7EDB5F85B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3490843"/>
            <a:ext cx="8658225" cy="1409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1077E0-46F1-45D3-A0BC-0A4E6518C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25" y="4900543"/>
            <a:ext cx="101155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555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B36D2E-5007-4754-A421-CABE9DB6F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757"/>
            <a:ext cx="8696325" cy="335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2BF8AC-BFF7-4481-B461-97DA4A0E3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7353300" cy="1390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8FE49-B378-415C-81C4-A8D57F9A4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80000"/>
            <a:ext cx="101250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823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B36D2E-5007-4754-A421-CABE9DB6F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757"/>
            <a:ext cx="8696325" cy="335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B0BA98-2972-47AD-86A0-512CF03D1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37" y="3313043"/>
            <a:ext cx="6867525" cy="152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BE983C-9448-41CF-A27D-EFB7A550D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37" y="5359400"/>
            <a:ext cx="100584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482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7D872F-76A9-4E6A-A8E9-67A4BF740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0"/>
            <a:ext cx="9791700" cy="4602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5610AD-88B4-472F-BCFC-1F4D1D099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502150"/>
            <a:ext cx="88963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740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2B8DEC-E3FB-4D94-B1B5-C7DB92D36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0"/>
            <a:ext cx="10652224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38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224F1-D5B3-41C9-9778-0F5F713FD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9" y="3468757"/>
            <a:ext cx="8696325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A758B6-36D2-4787-8CAB-98148CF06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2" y="66260"/>
            <a:ext cx="8639175" cy="3248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47C6E4-61F3-4149-970E-F75250093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266" y="4106932"/>
            <a:ext cx="202882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732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F97BCE-2163-4740-B1F0-5A31B7E1A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0"/>
            <a:ext cx="10489701" cy="265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880FBE-AAEE-48AB-A5C5-0EE72CA75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" y="2819400"/>
            <a:ext cx="2872383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7C0076-9B82-4BD9-B39A-A5BED82C6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6" y="4365624"/>
            <a:ext cx="11890887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516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580F09-3F15-49EA-B3E6-B7293D487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0"/>
            <a:ext cx="10489701" cy="265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C4F971-7E4A-4A7F-9A5D-83AC50D33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" y="2654299"/>
            <a:ext cx="6507163" cy="1508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B2475B-3996-4DE7-BABB-5BD043133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74" y="3591707"/>
            <a:ext cx="2723373" cy="611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297AEC-BC10-4708-BA61-AD98F9066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37" y="4654550"/>
            <a:ext cx="11807732" cy="7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711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580F09-3F15-49EA-B3E6-B7293D487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0"/>
            <a:ext cx="10489701" cy="2654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AB87CB-8147-4107-804C-9EFBA7A01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" y="2654300"/>
            <a:ext cx="7104063" cy="1439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9534AD-EE3A-4B7E-A0EC-85FF17950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37" y="4489450"/>
            <a:ext cx="11362584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326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580F09-3F15-49EA-B3E6-B7293D487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0"/>
            <a:ext cx="10489701" cy="2654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7BD621-9050-404C-AC74-018C4A2E9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" y="2654299"/>
            <a:ext cx="8894763" cy="16514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48CF12-7CF4-44B9-9329-68F13AEFC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37" y="4794250"/>
            <a:ext cx="11489478" cy="6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657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580F09-3F15-49EA-B3E6-B7293D487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0"/>
            <a:ext cx="10489701" cy="2654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FBD296-FFA4-4BF0-B474-8BF6B51F4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" y="2654300"/>
            <a:ext cx="5668963" cy="1802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0DA89-FE86-4B22-8314-4E15DB4CA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37" y="4702174"/>
            <a:ext cx="11302806" cy="1050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419C21-A3D4-41B0-A66F-455407A3D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37" y="5400674"/>
            <a:ext cx="11302806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373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580F09-3F15-49EA-B3E6-B7293D487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0"/>
            <a:ext cx="10489701" cy="2654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E98388-6019-4FCD-AB69-5F9DAF366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6" y="2692400"/>
            <a:ext cx="6646863" cy="17608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2DB8F6-BAB5-4806-B77E-A841862C1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35" y="4676774"/>
            <a:ext cx="117125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228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5DF987-A0CC-48A0-A91B-BAA42EE55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8" y="0"/>
            <a:ext cx="9184762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A481B5-68BC-4D77-A9D4-2CE39A8D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8" y="2324100"/>
            <a:ext cx="5800725" cy="3743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503C6-EB53-4798-8749-3A71E7D04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3038476"/>
            <a:ext cx="9402762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584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2F0FFA-ADF2-4286-8D39-A6AC1A77675D}"/>
              </a:ext>
            </a:extLst>
          </p:cNvPr>
          <p:cNvSpPr/>
          <p:nvPr/>
        </p:nvSpPr>
        <p:spPr>
          <a:xfrm>
            <a:off x="4852711" y="1843950"/>
            <a:ext cx="2486578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IN</a:t>
            </a:r>
          </a:p>
        </p:txBody>
      </p:sp>
    </p:spTree>
    <p:extLst>
      <p:ext uri="{BB962C8B-B14F-4D97-AF65-F5344CB8AC3E}">
        <p14:creationId xmlns:p14="http://schemas.microsoft.com/office/powerpoint/2010/main" val="15482679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BFEC07-C4C5-4A68-ADC6-DFFAA9D84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050"/>
            <a:ext cx="12276090" cy="597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499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7D127B-B3B0-4D53-B366-B4D95DFBD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79176" cy="2552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B4A1AC-7A6A-420B-AB4F-953A28DF9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4926"/>
            <a:ext cx="5905500" cy="1666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16597E-3C15-42BC-97D3-E381C82F1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12" y="4618037"/>
            <a:ext cx="11996833" cy="102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62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389AB8-5154-4060-AC5D-D4681C6C7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74" y="250755"/>
            <a:ext cx="83534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400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C9F4A1-0CC9-416B-A0BB-4A066FFC0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79176" cy="2552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507654-D04B-48C7-8670-3D81EB2AF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1299"/>
            <a:ext cx="7667629" cy="1752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2CBC2F-0762-499E-976D-DF88BCFC8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26" y="4933950"/>
            <a:ext cx="11533074" cy="140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737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2DB952-326F-4F6C-A794-FDEF1E7E1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686017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398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2D0D07-4426-4EA7-A6CC-416600A6CA23}"/>
              </a:ext>
            </a:extLst>
          </p:cNvPr>
          <p:cNvSpPr/>
          <p:nvPr/>
        </p:nvSpPr>
        <p:spPr>
          <a:xfrm>
            <a:off x="602358" y="1938635"/>
            <a:ext cx="10657085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BETWEEN</a:t>
            </a:r>
          </a:p>
        </p:txBody>
      </p:sp>
    </p:spTree>
    <p:extLst>
      <p:ext uri="{BB962C8B-B14F-4D97-AF65-F5344CB8AC3E}">
        <p14:creationId xmlns:p14="http://schemas.microsoft.com/office/powerpoint/2010/main" val="38889690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938485-F9D2-4D51-AD90-6F62F0FDC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49"/>
            <a:ext cx="7467600" cy="25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37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D33A46-B300-486F-9481-6688AD92C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14300"/>
            <a:ext cx="8572500" cy="1809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686C2B-89B3-4033-ABC7-74114AAED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2038350"/>
            <a:ext cx="4762500" cy="1266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2FD1AA-F97A-43C7-8C4C-E969793DC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0" y="2286000"/>
            <a:ext cx="8470900" cy="1019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E922B3-D2CA-40E8-85F8-9F2B01572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" y="3552825"/>
            <a:ext cx="4762500" cy="1652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A8AFCC-4EC3-4EA3-8A9E-31ABDDBE4A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" y="5205483"/>
            <a:ext cx="12056377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042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3CDD7B-0596-43FC-A6DA-B1CE115E1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14300"/>
            <a:ext cx="8572500" cy="1809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7FE07B-97EA-4553-A7A6-021D339EA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924050"/>
            <a:ext cx="9178925" cy="942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A91D49-F4FD-42F4-8B63-2C216CDE2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" y="2800350"/>
            <a:ext cx="3380220" cy="933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ADA2A9-2461-481F-8FE7-F2224D46F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5" y="3733800"/>
            <a:ext cx="12087225" cy="71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149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5FFA73-08B7-4290-8E58-5E49C1280D07}"/>
              </a:ext>
            </a:extLst>
          </p:cNvPr>
          <p:cNvSpPr/>
          <p:nvPr/>
        </p:nvSpPr>
        <p:spPr>
          <a:xfrm>
            <a:off x="3208811" y="2074783"/>
            <a:ext cx="4979248" cy="270843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7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ELIAS</a:t>
            </a:r>
          </a:p>
        </p:txBody>
      </p:sp>
    </p:spTree>
    <p:extLst>
      <p:ext uri="{BB962C8B-B14F-4D97-AF65-F5344CB8AC3E}">
        <p14:creationId xmlns:p14="http://schemas.microsoft.com/office/powerpoint/2010/main" val="3997261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A56B2C-9813-49A8-997B-0F08AB48E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6" y="118234"/>
            <a:ext cx="6801738" cy="44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603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AF391B-ECD1-42A0-9F36-449F1BF72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22" y="1025975"/>
            <a:ext cx="8189843" cy="450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519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E6CCB5-E0FE-4202-B797-7EC33F1BA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3" y="66675"/>
            <a:ext cx="6874565" cy="36992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F43FDB-8CCB-444F-9DDF-E1A5F8763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93" y="4046261"/>
            <a:ext cx="781050" cy="2105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7EC1F8-5BEF-4816-8D5E-80B445D7A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344" y="3887235"/>
            <a:ext cx="6874564" cy="290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49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544</Words>
  <Application>Microsoft Office PowerPoint</Application>
  <PresentationFormat>Widescreen</PresentationFormat>
  <Paragraphs>14</Paragraphs>
  <Slides>116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 kushwaha</dc:creator>
  <cp:lastModifiedBy>aman kushwaha</cp:lastModifiedBy>
  <cp:revision>66</cp:revision>
  <dcterms:created xsi:type="dcterms:W3CDTF">2019-09-19T12:19:11Z</dcterms:created>
  <dcterms:modified xsi:type="dcterms:W3CDTF">2019-09-22T18:39:43Z</dcterms:modified>
</cp:coreProperties>
</file>